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11" Type="http://schemas.openxmlformats.org/officeDocument/2006/relationships/slide" Target="slides/slide5.xml"/><Relationship Id="rId10" Type="http://schemas.openxmlformats.org/officeDocument/2006/relationships/slide" Target="slides/slide4.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424585c74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424585c74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424585c747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424585c747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424585c74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424585c74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424585c747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424585c747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424585c747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424585c747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hyperlink" Target="https://lilbob0506.github.io/MotionProducts/" TargetMode="External"/><Relationship Id="rId9"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3.png"/><Relationship Id="rId7" Type="http://schemas.openxmlformats.org/officeDocument/2006/relationships/image" Target="../media/image5.png"/><Relationship Id="rId8"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5"/>
          <p:cNvSpPr txBox="1"/>
          <p:nvPr>
            <p:ph type="ctrTitle"/>
          </p:nvPr>
        </p:nvSpPr>
        <p:spPr>
          <a:xfrm>
            <a:off x="0" y="93375"/>
            <a:ext cx="9144000" cy="87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600"/>
              <a:t>Application to Collect Images for Motion Products</a:t>
            </a:r>
            <a:endParaRPr b="1" sz="2600"/>
          </a:p>
          <a:p>
            <a:pPr indent="0" lvl="0" marL="0" rtl="0" algn="ctr">
              <a:spcBef>
                <a:spcPts val="0"/>
              </a:spcBef>
              <a:spcAft>
                <a:spcPts val="0"/>
              </a:spcAft>
              <a:buSzPts val="990"/>
              <a:buNone/>
            </a:pPr>
            <a:r>
              <a:rPr i="1" lang="en" sz="2600"/>
              <a:t>Sprint 2</a:t>
            </a:r>
            <a:endParaRPr i="1" sz="2600"/>
          </a:p>
        </p:txBody>
      </p:sp>
      <p:sp>
        <p:nvSpPr>
          <p:cNvPr id="100" name="Google Shape;100;p25"/>
          <p:cNvSpPr txBox="1"/>
          <p:nvPr>
            <p:ph idx="1" type="subTitle"/>
          </p:nvPr>
        </p:nvSpPr>
        <p:spPr>
          <a:xfrm>
            <a:off x="0" y="2952950"/>
            <a:ext cx="9144000" cy="531000"/>
          </a:xfrm>
          <a:prstGeom prst="rect">
            <a:avLst/>
          </a:prstGeom>
        </p:spPr>
        <p:txBody>
          <a:bodyPr anchorCtr="0" anchor="t" bIns="91425" lIns="91425" spcFirstLastPara="1" rIns="91425" wrap="square" tIns="91425">
            <a:normAutofit/>
          </a:bodyPr>
          <a:lstStyle/>
          <a:p>
            <a:pPr indent="0" lvl="0" marL="0" rtl="0" algn="ctr">
              <a:lnSpc>
                <a:spcPct val="80000"/>
              </a:lnSpc>
              <a:spcBef>
                <a:spcPts val="0"/>
              </a:spcBef>
              <a:spcAft>
                <a:spcPts val="0"/>
              </a:spcAft>
              <a:buSzPts val="935"/>
              <a:buNone/>
            </a:pPr>
            <a:r>
              <a:rPr lang="en" sz="2100"/>
              <a:t>Hamza Adnan | Sammy Allen | Hunter Reinhart | Shan Sahib | Drew Wolfe</a:t>
            </a:r>
            <a:endParaRPr sz="2100"/>
          </a:p>
        </p:txBody>
      </p:sp>
      <p:pic>
        <p:nvPicPr>
          <p:cNvPr id="101" name="Google Shape;101;p25"/>
          <p:cNvPicPr preferRelativeResize="0"/>
          <p:nvPr/>
        </p:nvPicPr>
        <p:blipFill>
          <a:blip r:embed="rId3">
            <a:alphaModFix/>
          </a:blip>
          <a:stretch>
            <a:fillRect/>
          </a:stretch>
        </p:blipFill>
        <p:spPr>
          <a:xfrm>
            <a:off x="2273447" y="1060250"/>
            <a:ext cx="4597116" cy="870000"/>
          </a:xfrm>
          <a:prstGeom prst="rect">
            <a:avLst/>
          </a:prstGeom>
          <a:noFill/>
          <a:ln>
            <a:noFill/>
          </a:ln>
        </p:spPr>
      </p:pic>
      <p:sp>
        <p:nvSpPr>
          <p:cNvPr id="102" name="Google Shape;102;p25"/>
          <p:cNvSpPr txBox="1"/>
          <p:nvPr/>
        </p:nvSpPr>
        <p:spPr>
          <a:xfrm>
            <a:off x="243500" y="1930250"/>
            <a:ext cx="9144000" cy="10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Project Website: </a:t>
            </a:r>
            <a:r>
              <a:rPr lang="en" sz="1800" u="sng">
                <a:solidFill>
                  <a:schemeClr val="hlink"/>
                </a:solidFill>
                <a:hlinkClick r:id="rId4"/>
              </a:rPr>
              <a:t>https://lilbob0506.github.io/MotionProducts/</a:t>
            </a:r>
            <a:endParaRPr sz="1800">
              <a:solidFill>
                <a:schemeClr val="lt2"/>
              </a:solidFill>
            </a:endParaRPr>
          </a:p>
          <a:p>
            <a:pPr indent="0" lvl="0" marL="0" rtl="0" algn="l">
              <a:spcBef>
                <a:spcPts val="0"/>
              </a:spcBef>
              <a:spcAft>
                <a:spcPts val="0"/>
              </a:spcAft>
              <a:buNone/>
            </a:pPr>
            <a:r>
              <a:t/>
            </a:r>
            <a:endParaRPr sz="1800">
              <a:solidFill>
                <a:schemeClr val="lt2"/>
              </a:solidFill>
            </a:endParaRPr>
          </a:p>
          <a:p>
            <a:pPr indent="0" lvl="0" marL="0" rtl="0" algn="l">
              <a:spcBef>
                <a:spcPts val="0"/>
              </a:spcBef>
              <a:spcAft>
                <a:spcPts val="0"/>
              </a:spcAft>
              <a:buNone/>
            </a:pPr>
            <a:r>
              <a:rPr lang="en" sz="1800">
                <a:solidFill>
                  <a:schemeClr val="lt2"/>
                </a:solidFill>
              </a:rPr>
              <a:t>Source Code Website:</a:t>
            </a:r>
            <a:endParaRPr sz="1800">
              <a:solidFill>
                <a:schemeClr val="lt2"/>
              </a:solidFill>
            </a:endParaRPr>
          </a:p>
        </p:txBody>
      </p:sp>
      <p:pic>
        <p:nvPicPr>
          <p:cNvPr id="103" name="Google Shape;103;p25"/>
          <p:cNvPicPr preferRelativeResize="0"/>
          <p:nvPr/>
        </p:nvPicPr>
        <p:blipFill>
          <a:blip r:embed="rId5">
            <a:alphaModFix/>
          </a:blip>
          <a:stretch>
            <a:fillRect/>
          </a:stretch>
        </p:blipFill>
        <p:spPr>
          <a:xfrm>
            <a:off x="2273200" y="3417842"/>
            <a:ext cx="1242400" cy="1633106"/>
          </a:xfrm>
          <a:prstGeom prst="rect">
            <a:avLst/>
          </a:prstGeom>
          <a:noFill/>
          <a:ln>
            <a:noFill/>
          </a:ln>
        </p:spPr>
      </p:pic>
      <p:pic>
        <p:nvPicPr>
          <p:cNvPr id="104" name="Google Shape;104;p25"/>
          <p:cNvPicPr preferRelativeResize="0"/>
          <p:nvPr/>
        </p:nvPicPr>
        <p:blipFill>
          <a:blip r:embed="rId6">
            <a:alphaModFix/>
          </a:blip>
          <a:stretch>
            <a:fillRect/>
          </a:stretch>
        </p:blipFill>
        <p:spPr>
          <a:xfrm>
            <a:off x="392100" y="3497347"/>
            <a:ext cx="1400702" cy="1474115"/>
          </a:xfrm>
          <a:prstGeom prst="rect">
            <a:avLst/>
          </a:prstGeom>
          <a:noFill/>
          <a:ln>
            <a:noFill/>
          </a:ln>
        </p:spPr>
      </p:pic>
      <p:pic>
        <p:nvPicPr>
          <p:cNvPr id="105" name="Google Shape;105;p25"/>
          <p:cNvPicPr preferRelativeResize="0"/>
          <p:nvPr/>
        </p:nvPicPr>
        <p:blipFill>
          <a:blip r:embed="rId7">
            <a:alphaModFix/>
          </a:blip>
          <a:stretch>
            <a:fillRect/>
          </a:stretch>
        </p:blipFill>
        <p:spPr>
          <a:xfrm>
            <a:off x="4194312" y="3387711"/>
            <a:ext cx="1242376" cy="1609227"/>
          </a:xfrm>
          <a:prstGeom prst="rect">
            <a:avLst/>
          </a:prstGeom>
          <a:noFill/>
          <a:ln>
            <a:noFill/>
          </a:ln>
        </p:spPr>
      </p:pic>
      <p:pic>
        <p:nvPicPr>
          <p:cNvPr id="106" name="Google Shape;106;p25"/>
          <p:cNvPicPr preferRelativeResize="0"/>
          <p:nvPr/>
        </p:nvPicPr>
        <p:blipFill>
          <a:blip r:embed="rId8">
            <a:alphaModFix/>
          </a:blip>
          <a:stretch>
            <a:fillRect/>
          </a:stretch>
        </p:blipFill>
        <p:spPr>
          <a:xfrm>
            <a:off x="6040625" y="3627187"/>
            <a:ext cx="1400699" cy="1313150"/>
          </a:xfrm>
          <a:prstGeom prst="rect">
            <a:avLst/>
          </a:prstGeom>
          <a:noFill/>
          <a:ln>
            <a:noFill/>
          </a:ln>
        </p:spPr>
      </p:pic>
      <p:pic>
        <p:nvPicPr>
          <p:cNvPr id="107" name="Google Shape;107;p25"/>
          <p:cNvPicPr preferRelativeResize="0"/>
          <p:nvPr/>
        </p:nvPicPr>
        <p:blipFill>
          <a:blip r:embed="rId9">
            <a:alphaModFix/>
          </a:blip>
          <a:stretch>
            <a:fillRect/>
          </a:stretch>
        </p:blipFill>
        <p:spPr>
          <a:xfrm>
            <a:off x="7656451" y="3386625"/>
            <a:ext cx="1242377" cy="161140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Overview/Recap</a:t>
            </a:r>
            <a:endParaRPr/>
          </a:p>
        </p:txBody>
      </p:sp>
      <p:sp>
        <p:nvSpPr>
          <p:cNvPr id="113" name="Google Shape;113;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Motion.com is a website used to sell industrial products for the company motion. Of the ~12 million products on their website, they only have images for ~1 million of them. Our goal is to create an application that can search the internet for accurate images to use for the imageless products.</a:t>
            </a:r>
            <a:endParaRPr/>
          </a:p>
        </p:txBody>
      </p:sp>
      <p:pic>
        <p:nvPicPr>
          <p:cNvPr id="114" name="Google Shape;114;p26"/>
          <p:cNvPicPr preferRelativeResize="0"/>
          <p:nvPr/>
        </p:nvPicPr>
        <p:blipFill>
          <a:blip r:embed="rId3">
            <a:alphaModFix/>
          </a:blip>
          <a:stretch>
            <a:fillRect/>
          </a:stretch>
        </p:blipFill>
        <p:spPr>
          <a:xfrm>
            <a:off x="2868299" y="2609125"/>
            <a:ext cx="3407400" cy="2268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Sprint Backlog</a:t>
            </a:r>
            <a:endParaRPr/>
          </a:p>
        </p:txBody>
      </p:sp>
      <p:sp>
        <p:nvSpPr>
          <p:cNvPr id="120" name="Google Shape;120;p27"/>
          <p:cNvSpPr txBox="1"/>
          <p:nvPr>
            <p:ph idx="1" type="body"/>
          </p:nvPr>
        </p:nvSpPr>
        <p:spPr>
          <a:xfrm>
            <a:off x="311700" y="1152475"/>
            <a:ext cx="75552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For Sprint 2, we focused our efforts, first, on making a basic GUI to build on, then with input from our sponsor, updated the search query to be able to find more accurate images and use context URLs to first look for images from the specific manufacturer.</a:t>
            </a:r>
            <a:endParaRPr/>
          </a:p>
          <a:p>
            <a:pPr indent="-342900" lvl="0" marL="457200" rtl="0" algn="l">
              <a:spcBef>
                <a:spcPts val="0"/>
              </a:spcBef>
              <a:spcAft>
                <a:spcPts val="0"/>
              </a:spcAft>
              <a:buSzPts val="1800"/>
              <a:buChar char="●"/>
            </a:pPr>
            <a:r>
              <a:rPr lang="en"/>
              <a:t>Our sponsor also wanted us to update the way we were storing the images by breaking them down into whether they were from a context URL search or a basic Google/Bing search, then into the </a:t>
            </a:r>
            <a:r>
              <a:rPr lang="en"/>
              <a:t>manufacturer, the Motion product number, and duplicate the images into their 64x64 and 496x496.</a:t>
            </a:r>
            <a:endParaRPr/>
          </a:p>
          <a:p>
            <a:pPr indent="-342900" lvl="0" marL="457200" rtl="0" algn="l">
              <a:spcBef>
                <a:spcPts val="0"/>
              </a:spcBef>
              <a:spcAft>
                <a:spcPts val="0"/>
              </a:spcAft>
              <a:buSzPts val="1800"/>
              <a:buChar char="●"/>
            </a:pPr>
            <a:r>
              <a:rPr lang="en"/>
              <a:t>We were then able to make .exe for Windows and Mac and migrate the code and storage of the images to the cloud.</a:t>
            </a:r>
            <a:endParaRPr/>
          </a:p>
        </p:txBody>
      </p:sp>
      <p:pic>
        <p:nvPicPr>
          <p:cNvPr id="121" name="Google Shape;121;p27" title="4267x4267.png"/>
          <p:cNvPicPr preferRelativeResize="0"/>
          <p:nvPr/>
        </p:nvPicPr>
        <p:blipFill>
          <a:blip r:embed="rId3">
            <a:alphaModFix/>
          </a:blip>
          <a:stretch>
            <a:fillRect/>
          </a:stretch>
        </p:blipFill>
        <p:spPr>
          <a:xfrm>
            <a:off x="7866900" y="1468450"/>
            <a:ext cx="1103299" cy="1103299"/>
          </a:xfrm>
          <a:prstGeom prst="rect">
            <a:avLst/>
          </a:prstGeom>
          <a:noFill/>
          <a:ln>
            <a:noFill/>
          </a:ln>
        </p:spPr>
      </p:pic>
      <p:pic>
        <p:nvPicPr>
          <p:cNvPr id="122" name="Google Shape;122;p27" title="unnamed.jpg"/>
          <p:cNvPicPr preferRelativeResize="0"/>
          <p:nvPr/>
        </p:nvPicPr>
        <p:blipFill>
          <a:blip r:embed="rId4">
            <a:alphaModFix/>
          </a:blip>
          <a:stretch>
            <a:fillRect/>
          </a:stretch>
        </p:blipFill>
        <p:spPr>
          <a:xfrm>
            <a:off x="7866900" y="2895750"/>
            <a:ext cx="1103301" cy="11033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Reflection</a:t>
            </a:r>
            <a:endParaRPr/>
          </a:p>
        </p:txBody>
      </p:sp>
      <p:sp>
        <p:nvSpPr>
          <p:cNvPr id="128" name="Google Shape;128;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Developed a graphical user interface (GUI) for the application </a:t>
            </a:r>
            <a:endParaRPr/>
          </a:p>
          <a:p>
            <a:pPr indent="-342900" lvl="0" marL="457200" rtl="0" algn="l">
              <a:lnSpc>
                <a:spcPct val="150000"/>
              </a:lnSpc>
              <a:spcBef>
                <a:spcPts val="0"/>
              </a:spcBef>
              <a:spcAft>
                <a:spcPts val="0"/>
              </a:spcAft>
              <a:buSzPts val="1800"/>
              <a:buChar char="●"/>
            </a:pPr>
            <a:r>
              <a:rPr lang="en"/>
              <a:t>Added additional </a:t>
            </a:r>
            <a:r>
              <a:rPr lang="en"/>
              <a:t>input to search specific manufacturer websites for images</a:t>
            </a:r>
            <a:endParaRPr/>
          </a:p>
          <a:p>
            <a:pPr indent="-342900" lvl="0" marL="457200" rtl="0" algn="l">
              <a:lnSpc>
                <a:spcPct val="150000"/>
              </a:lnSpc>
              <a:spcBef>
                <a:spcPts val="0"/>
              </a:spcBef>
              <a:spcAft>
                <a:spcPts val="0"/>
              </a:spcAft>
              <a:buSzPts val="1800"/>
              <a:buChar char="●"/>
            </a:pPr>
            <a:r>
              <a:rPr lang="en"/>
              <a:t>Refined the </a:t>
            </a:r>
            <a:r>
              <a:rPr lang="en"/>
              <a:t>search query based on sponsor’s request</a:t>
            </a:r>
            <a:endParaRPr/>
          </a:p>
          <a:p>
            <a:pPr indent="-342900" lvl="0" marL="457200" rtl="0" algn="l">
              <a:lnSpc>
                <a:spcPct val="150000"/>
              </a:lnSpc>
              <a:spcBef>
                <a:spcPts val="0"/>
              </a:spcBef>
              <a:spcAft>
                <a:spcPts val="0"/>
              </a:spcAft>
              <a:buSzPts val="1800"/>
              <a:buChar char="●"/>
            </a:pPr>
            <a:r>
              <a:rPr lang="en"/>
              <a:t>Implemented the Cloud for the entire application and as well as the images</a:t>
            </a:r>
            <a:endParaRPr/>
          </a:p>
          <a:p>
            <a:pPr indent="-342900" lvl="0" marL="457200" rtl="0" algn="l">
              <a:lnSpc>
                <a:spcPct val="150000"/>
              </a:lnSpc>
              <a:spcBef>
                <a:spcPts val="0"/>
              </a:spcBef>
              <a:spcAft>
                <a:spcPts val="0"/>
              </a:spcAft>
              <a:buSzPts val="1800"/>
              <a:buChar char="●"/>
            </a:pPr>
            <a:r>
              <a:rPr lang="en"/>
              <a:t>Researched and created Mac and Windows executables</a:t>
            </a:r>
            <a:endParaRPr/>
          </a:p>
          <a:p>
            <a:pPr indent="-342900" lvl="0" marL="457200" rtl="0" algn="l">
              <a:lnSpc>
                <a:spcPct val="150000"/>
              </a:lnSpc>
              <a:spcBef>
                <a:spcPts val="0"/>
              </a:spcBef>
              <a:spcAft>
                <a:spcPts val="0"/>
              </a:spcAft>
              <a:buSzPts val="1800"/>
              <a:buChar char="●"/>
            </a:pPr>
            <a:r>
              <a:rPr lang="en"/>
              <a:t>Stabilized security since implementing the URL check</a:t>
            </a:r>
            <a:endParaRPr/>
          </a:p>
        </p:txBody>
      </p:sp>
      <p:pic>
        <p:nvPicPr>
          <p:cNvPr id="129" name="Google Shape;129;p28" title="blog-gui.jpg"/>
          <p:cNvPicPr preferRelativeResize="0"/>
          <p:nvPr/>
        </p:nvPicPr>
        <p:blipFill>
          <a:blip r:embed="rId3">
            <a:alphaModFix/>
          </a:blip>
          <a:stretch>
            <a:fillRect/>
          </a:stretch>
        </p:blipFill>
        <p:spPr>
          <a:xfrm>
            <a:off x="6836550" y="2829050"/>
            <a:ext cx="1995752" cy="2314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Team Contribution</a:t>
            </a:r>
            <a:endParaRPr/>
          </a:p>
        </p:txBody>
      </p:sp>
      <p:sp>
        <p:nvSpPr>
          <p:cNvPr id="135" name="Google Shape;135;p29"/>
          <p:cNvSpPr txBox="1"/>
          <p:nvPr>
            <p:ph idx="1" type="body"/>
          </p:nvPr>
        </p:nvSpPr>
        <p:spPr>
          <a:xfrm>
            <a:off x="311700" y="1152475"/>
            <a:ext cx="5975700" cy="34164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SzPct val="100000"/>
              <a:buChar char="●"/>
            </a:pPr>
            <a:r>
              <a:rPr lang="en"/>
              <a:t>Hunter: Made initial GUI to build on, update GUI, and work on refining search query for more accurate images.</a:t>
            </a:r>
            <a:endParaRPr/>
          </a:p>
          <a:p>
            <a:pPr indent="-334327" lvl="0" marL="457200" rtl="0" algn="l">
              <a:spcBef>
                <a:spcPts val="0"/>
              </a:spcBef>
              <a:spcAft>
                <a:spcPts val="0"/>
              </a:spcAft>
              <a:buSzPct val="100000"/>
              <a:buChar char="●"/>
            </a:pPr>
            <a:r>
              <a:rPr lang="en"/>
              <a:t>Shan: Updates to the GUI for better </a:t>
            </a:r>
            <a:r>
              <a:rPr lang="en"/>
              <a:t>visuals, created Mac .exe,</a:t>
            </a:r>
            <a:r>
              <a:rPr lang="en"/>
              <a:t> and security updates to the code via cyber team request.</a:t>
            </a:r>
            <a:endParaRPr/>
          </a:p>
          <a:p>
            <a:pPr indent="-334327" lvl="0" marL="457200" rtl="0" algn="l">
              <a:spcBef>
                <a:spcPts val="0"/>
              </a:spcBef>
              <a:spcAft>
                <a:spcPts val="0"/>
              </a:spcAft>
              <a:buSzPct val="100000"/>
              <a:buChar char="●"/>
            </a:pPr>
            <a:r>
              <a:rPr lang="en"/>
              <a:t>Drew: Updates to the GUI and work on changing search to use manufacturer context URLs first before generic Google/Bing search.</a:t>
            </a:r>
            <a:endParaRPr/>
          </a:p>
          <a:p>
            <a:pPr indent="-334327" lvl="0" marL="457200" rtl="0" algn="l">
              <a:spcBef>
                <a:spcPts val="0"/>
              </a:spcBef>
              <a:spcAft>
                <a:spcPts val="0"/>
              </a:spcAft>
              <a:buSzPct val="100000"/>
              <a:buChar char="●"/>
            </a:pPr>
            <a:r>
              <a:rPr lang="en"/>
              <a:t>Sammy: Updating how the images are stored and create Windows .exe for the program.</a:t>
            </a:r>
            <a:endParaRPr/>
          </a:p>
          <a:p>
            <a:pPr indent="-334327" lvl="0" marL="457200" rtl="0" algn="l">
              <a:spcBef>
                <a:spcPts val="0"/>
              </a:spcBef>
              <a:spcAft>
                <a:spcPts val="0"/>
              </a:spcAft>
              <a:buSzPct val="100000"/>
              <a:buChar char="●"/>
            </a:pPr>
            <a:r>
              <a:rPr lang="en"/>
              <a:t>Hamza: Refine search query to get better images and work on GUI visuals.</a:t>
            </a:r>
            <a:endParaRPr/>
          </a:p>
        </p:txBody>
      </p:sp>
      <p:pic>
        <p:nvPicPr>
          <p:cNvPr id="136" name="Google Shape;136;p29"/>
          <p:cNvPicPr preferRelativeResize="0"/>
          <p:nvPr/>
        </p:nvPicPr>
        <p:blipFill>
          <a:blip r:embed="rId3">
            <a:alphaModFix/>
          </a:blip>
          <a:stretch>
            <a:fillRect/>
          </a:stretch>
        </p:blipFill>
        <p:spPr>
          <a:xfrm>
            <a:off x="6368675" y="1646013"/>
            <a:ext cx="2775327" cy="185147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